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9" r:id="rId4"/>
    <p:sldId id="305" r:id="rId5"/>
    <p:sldId id="315" r:id="rId6"/>
    <p:sldId id="336" r:id="rId7"/>
    <p:sldId id="320" r:id="rId8"/>
    <p:sldId id="274" r:id="rId9"/>
    <p:sldId id="275" r:id="rId10"/>
    <p:sldId id="307" r:id="rId11"/>
    <p:sldId id="316" r:id="rId12"/>
    <p:sldId id="337" r:id="rId13"/>
    <p:sldId id="321" r:id="rId14"/>
    <p:sldId id="280" r:id="rId15"/>
    <p:sldId id="281" r:id="rId16"/>
    <p:sldId id="309" r:id="rId17"/>
    <p:sldId id="317" r:id="rId18"/>
    <p:sldId id="338" r:id="rId19"/>
    <p:sldId id="322" r:id="rId20"/>
    <p:sldId id="285" r:id="rId21"/>
    <p:sldId id="287" r:id="rId22"/>
    <p:sldId id="311" r:id="rId23"/>
    <p:sldId id="318" r:id="rId24"/>
    <p:sldId id="339" r:id="rId25"/>
    <p:sldId id="323" r:id="rId26"/>
    <p:sldId id="292" r:id="rId27"/>
    <p:sldId id="293" r:id="rId28"/>
    <p:sldId id="313" r:id="rId29"/>
    <p:sldId id="319" r:id="rId30"/>
    <p:sldId id="340" r:id="rId31"/>
    <p:sldId id="324" r:id="rId32"/>
    <p:sldId id="298" r:id="rId33"/>
    <p:sldId id="299" r:id="rId3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0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070E-C8F1-4DDC-886F-67110BB23383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0A-1486-4CCF-96A1-28492D26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6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070E-C8F1-4DDC-886F-67110BB23383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0A-1486-4CCF-96A1-28492D26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82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070E-C8F1-4DDC-886F-67110BB23383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0A-1486-4CCF-96A1-28492D26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72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070E-C8F1-4DDC-886F-67110BB23383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0A-1486-4CCF-96A1-28492D26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00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070E-C8F1-4DDC-886F-67110BB23383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0A-1486-4CCF-96A1-28492D26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28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070E-C8F1-4DDC-886F-67110BB23383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0A-1486-4CCF-96A1-28492D26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96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070E-C8F1-4DDC-886F-67110BB23383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0A-1486-4CCF-96A1-28492D26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4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070E-C8F1-4DDC-886F-67110BB23383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0A-1486-4CCF-96A1-28492D26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9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070E-C8F1-4DDC-886F-67110BB23383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0A-1486-4CCF-96A1-28492D26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3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070E-C8F1-4DDC-886F-67110BB23383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0A-1486-4CCF-96A1-28492D26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72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070E-C8F1-4DDC-886F-67110BB23383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0A-1486-4CCF-96A1-28492D26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31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4070E-C8F1-4DDC-886F-67110BB23383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92B0A-1486-4CCF-96A1-28492D26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50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3/07/blog-post_9550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3/07/blog-post_9550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3/07/blog-post_9550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5/03/blog-post_334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5/03/blog-post_334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5/03/blog-post_334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3/08/blog-post_5840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3/08/blog-post_5840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3/08/blog-post_5840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5/03/blog-post_346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5/03/blog-post_346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5/03/blog-post_346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4/07/blog-post_9247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4/07/blog-post_9247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4/07/blog-post_9247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57200" y="278296"/>
            <a:ext cx="11245295" cy="611256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片側の 2 つの角を切り取った四角形 3"/>
          <p:cNvSpPr/>
          <p:nvPr/>
        </p:nvSpPr>
        <p:spPr>
          <a:xfrm rot="10800000">
            <a:off x="337928" y="6177167"/>
            <a:ext cx="11469758" cy="427383"/>
          </a:xfrm>
          <a:prstGeom prst="snip2Same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3670" y="467139"/>
            <a:ext cx="106598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どうぶつサーチング</a:t>
            </a:r>
            <a:endParaRPr kumimoji="1" lang="ja-JP" altLang="en-US" sz="100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12647" y="2737377"/>
            <a:ext cx="95667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なんのどうぶつが</a:t>
            </a:r>
            <a:endParaRPr kumimoji="1" lang="en-US" altLang="ja-JP" sz="8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8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かくれているかな？</a:t>
            </a:r>
          </a:p>
        </p:txBody>
      </p:sp>
    </p:spTree>
    <p:extLst>
      <p:ext uri="{BB962C8B-B14F-4D97-AF65-F5344CB8AC3E}">
        <p14:creationId xmlns:p14="http://schemas.microsoft.com/office/powerpoint/2010/main" val="35065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220278" y="434263"/>
            <a:ext cx="5883966" cy="5724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08B566-D35C-4B33-B6D6-1215F74E7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87438" y="650225"/>
            <a:ext cx="5549645" cy="5293014"/>
          </a:xfrm>
          <a:prstGeom prst="rect">
            <a:avLst/>
          </a:prstGeom>
        </p:spPr>
      </p:pic>
      <p:sp>
        <p:nvSpPr>
          <p:cNvPr id="6" name="ドーナツ 5"/>
          <p:cNvSpPr/>
          <p:nvPr/>
        </p:nvSpPr>
        <p:spPr>
          <a:xfrm>
            <a:off x="-8889687" y="-8953192"/>
            <a:ext cx="21600000" cy="21600000"/>
          </a:xfrm>
          <a:prstGeom prst="donut">
            <a:avLst>
              <a:gd name="adj" fmla="val 447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6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6013 -2.9629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3 -2.96296E-6 L 0.60378 0.189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378 0.18982 L 0.09219 0.192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1926 L 0.09219 0.442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4426 L 0.81784 0.4409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81507" y="1843950"/>
            <a:ext cx="112904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もういちど</a:t>
            </a:r>
          </a:p>
        </p:txBody>
      </p:sp>
    </p:spTree>
    <p:extLst>
      <p:ext uri="{BB962C8B-B14F-4D97-AF65-F5344CB8AC3E}">
        <p14:creationId xmlns:p14="http://schemas.microsoft.com/office/powerpoint/2010/main" val="6345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220278" y="434263"/>
            <a:ext cx="5883966" cy="5724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F02F9EF-8785-45B3-B2FE-488B2BB5F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21177" y="782493"/>
            <a:ext cx="5549645" cy="5293014"/>
          </a:xfrm>
          <a:prstGeom prst="rect">
            <a:avLst/>
          </a:prstGeom>
        </p:spPr>
      </p:pic>
      <p:sp>
        <p:nvSpPr>
          <p:cNvPr id="6" name="ドーナツ 5"/>
          <p:cNvSpPr/>
          <p:nvPr/>
        </p:nvSpPr>
        <p:spPr>
          <a:xfrm>
            <a:off x="-8889687" y="-8953192"/>
            <a:ext cx="21600000" cy="21600000"/>
          </a:xfrm>
          <a:prstGeom prst="donut">
            <a:avLst>
              <a:gd name="adj" fmla="val 447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6013 -2.9629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3 -2.96296E-6 L 0.60378 0.189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378 0.18982 L 0.09219 0.192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1926 L 0.09219 0.442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4426 L 0.81784 0.4409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68039" y="1997839"/>
            <a:ext cx="114559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せいかいは</a:t>
            </a:r>
            <a:endParaRPr kumimoji="1" lang="ja-JP" altLang="en-US" sz="1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373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895919" y="-135467"/>
            <a:ext cx="6532684" cy="7786747"/>
            <a:chOff x="2895919" y="-135467"/>
            <a:chExt cx="6532684" cy="7786747"/>
          </a:xfrm>
        </p:grpSpPr>
        <p:sp>
          <p:nvSpPr>
            <p:cNvPr id="4" name="正方形/長方形 3"/>
            <p:cNvSpPr/>
            <p:nvPr/>
          </p:nvSpPr>
          <p:spPr>
            <a:xfrm>
              <a:off x="3220278" y="434263"/>
              <a:ext cx="5883966" cy="5724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895919" y="-135467"/>
              <a:ext cx="6532684" cy="7786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50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9428603" y="823630"/>
            <a:ext cx="1723549" cy="42060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ひつじ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6031E4E-B8AE-41F0-AA9B-86C5B7E36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21177" y="650225"/>
            <a:ext cx="5549645" cy="529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94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5415" y="1843950"/>
            <a:ext cx="119411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さん</a:t>
            </a:r>
            <a:r>
              <a:rPr lang="ja-JP" altLang="en-US" sz="2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もんめ</a:t>
            </a:r>
            <a:endParaRPr kumimoji="1" lang="ja-JP" altLang="en-US" sz="20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23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220278" y="434263"/>
            <a:ext cx="5883966" cy="5724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995186F-CA9C-4962-87FC-7E101EADB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15795" y="387354"/>
            <a:ext cx="4160410" cy="5818755"/>
          </a:xfrm>
          <a:prstGeom prst="rect">
            <a:avLst/>
          </a:prstGeom>
        </p:spPr>
      </p:pic>
      <p:sp>
        <p:nvSpPr>
          <p:cNvPr id="6" name="ドーナツ 5"/>
          <p:cNvSpPr/>
          <p:nvPr/>
        </p:nvSpPr>
        <p:spPr>
          <a:xfrm>
            <a:off x="-8889687" y="-8953192"/>
            <a:ext cx="21600000" cy="21600000"/>
          </a:xfrm>
          <a:prstGeom prst="donut">
            <a:avLst>
              <a:gd name="adj" fmla="val 447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6013 -2.9629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3 -2.96296E-6 L 0.60378 0.189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378 0.18982 L 0.09219 0.192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1926 L 0.09219 0.442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4426 L 0.81784 0.4409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04113" y="1843950"/>
            <a:ext cx="111837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もういちど</a:t>
            </a:r>
          </a:p>
        </p:txBody>
      </p:sp>
    </p:spTree>
    <p:extLst>
      <p:ext uri="{BB962C8B-B14F-4D97-AF65-F5344CB8AC3E}">
        <p14:creationId xmlns:p14="http://schemas.microsoft.com/office/powerpoint/2010/main" val="4188293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220278" y="434263"/>
            <a:ext cx="5883966" cy="5724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66CEA0-F12D-41F2-BBE3-4407B254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15795" y="387354"/>
            <a:ext cx="4160410" cy="5818755"/>
          </a:xfrm>
          <a:prstGeom prst="rect">
            <a:avLst/>
          </a:prstGeom>
        </p:spPr>
      </p:pic>
      <p:sp>
        <p:nvSpPr>
          <p:cNvPr id="6" name="ドーナツ 5"/>
          <p:cNvSpPr/>
          <p:nvPr/>
        </p:nvSpPr>
        <p:spPr>
          <a:xfrm>
            <a:off x="-8889687" y="-8953192"/>
            <a:ext cx="21600000" cy="21600000"/>
          </a:xfrm>
          <a:prstGeom prst="donut">
            <a:avLst>
              <a:gd name="adj" fmla="val 447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6013 -2.9629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3 -2.96296E-6 L 0.60378 0.189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378 0.18982 L 0.09219 0.192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1926 L 0.09219 0.442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4426 L 0.81784 0.4409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60419" y="1997839"/>
            <a:ext cx="114711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せいかいは</a:t>
            </a:r>
            <a:endParaRPr kumimoji="1" lang="ja-JP" altLang="en-US" sz="1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082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217712" y="1912061"/>
            <a:ext cx="6330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ぜんぶで</a:t>
            </a:r>
            <a:endParaRPr kumimoji="1" lang="ja-JP" altLang="en-US" sz="1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7712" y="3851053"/>
            <a:ext cx="9756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ごもんあります</a:t>
            </a:r>
            <a:endParaRPr kumimoji="1" lang="ja-JP" altLang="en-US" sz="1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3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895919" y="-135467"/>
            <a:ext cx="6532684" cy="7786747"/>
            <a:chOff x="2895919" y="-135467"/>
            <a:chExt cx="6532684" cy="7786747"/>
          </a:xfrm>
        </p:grpSpPr>
        <p:sp>
          <p:nvSpPr>
            <p:cNvPr id="4" name="正方形/長方形 3"/>
            <p:cNvSpPr/>
            <p:nvPr/>
          </p:nvSpPr>
          <p:spPr>
            <a:xfrm>
              <a:off x="3220278" y="434263"/>
              <a:ext cx="5883966" cy="5724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895919" y="-135467"/>
              <a:ext cx="6532684" cy="7786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50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9023164" y="528541"/>
            <a:ext cx="1723549" cy="54607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ぺんぎん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B1088E5-862A-490C-B357-15B099338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15795" y="387354"/>
            <a:ext cx="4160410" cy="581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27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735" y="1843950"/>
            <a:ext cx="121545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よん</a:t>
            </a:r>
            <a:r>
              <a:rPr lang="ja-JP" altLang="en-US" sz="2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もんめ</a:t>
            </a:r>
            <a:endParaRPr kumimoji="1" lang="ja-JP" altLang="en-US" sz="20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015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220278" y="434263"/>
            <a:ext cx="5883966" cy="5724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702A96A-75D6-474D-945A-109DE81AB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64004" y="894874"/>
            <a:ext cx="5596514" cy="5068252"/>
          </a:xfrm>
          <a:prstGeom prst="rect">
            <a:avLst/>
          </a:prstGeom>
        </p:spPr>
      </p:pic>
      <p:sp>
        <p:nvSpPr>
          <p:cNvPr id="6" name="ドーナツ 5"/>
          <p:cNvSpPr/>
          <p:nvPr/>
        </p:nvSpPr>
        <p:spPr>
          <a:xfrm>
            <a:off x="-8889687" y="-8953192"/>
            <a:ext cx="21600000" cy="21600000"/>
          </a:xfrm>
          <a:prstGeom prst="donut">
            <a:avLst>
              <a:gd name="adj" fmla="val 447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6013 -2.9629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3 -2.96296E-6 L 0.60378 0.189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378 0.18982 L 0.09219 0.192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1926 L 0.09219 0.442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4426 L 0.81784 0.4409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11733" y="1843950"/>
            <a:ext cx="111685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もういちど</a:t>
            </a:r>
          </a:p>
        </p:txBody>
      </p:sp>
    </p:spTree>
    <p:extLst>
      <p:ext uri="{BB962C8B-B14F-4D97-AF65-F5344CB8AC3E}">
        <p14:creationId xmlns:p14="http://schemas.microsoft.com/office/powerpoint/2010/main" val="1566432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220278" y="434263"/>
            <a:ext cx="5883966" cy="5724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9C55DC-00B6-4973-8814-A10BD5ED2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97743" y="894874"/>
            <a:ext cx="5596514" cy="5068252"/>
          </a:xfrm>
          <a:prstGeom prst="rect">
            <a:avLst/>
          </a:prstGeom>
        </p:spPr>
      </p:pic>
      <p:sp>
        <p:nvSpPr>
          <p:cNvPr id="6" name="ドーナツ 5"/>
          <p:cNvSpPr/>
          <p:nvPr/>
        </p:nvSpPr>
        <p:spPr>
          <a:xfrm>
            <a:off x="-8889687" y="-8953192"/>
            <a:ext cx="21600000" cy="21600000"/>
          </a:xfrm>
          <a:prstGeom prst="donut">
            <a:avLst>
              <a:gd name="adj" fmla="val 447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6013 -2.9629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3 -2.96296E-6 L 0.60378 0.189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378 0.18982 L 0.09219 0.192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1926 L 0.09219 0.442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4426 L 0.81784 0.4409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89959" y="1997839"/>
            <a:ext cx="11212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せいかいは</a:t>
            </a:r>
            <a:endParaRPr kumimoji="1" lang="ja-JP" altLang="en-US" sz="1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4228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895919" y="-135467"/>
            <a:ext cx="6532684" cy="7786747"/>
            <a:chOff x="2895919" y="-135467"/>
            <a:chExt cx="6532684" cy="7786747"/>
          </a:xfrm>
        </p:grpSpPr>
        <p:sp>
          <p:nvSpPr>
            <p:cNvPr id="4" name="正方形/長方形 3"/>
            <p:cNvSpPr/>
            <p:nvPr/>
          </p:nvSpPr>
          <p:spPr>
            <a:xfrm>
              <a:off x="3220278" y="434263"/>
              <a:ext cx="5883966" cy="5724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895919" y="-135467"/>
              <a:ext cx="6532684" cy="7786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50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9023164" y="528540"/>
            <a:ext cx="1723549" cy="51384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こあら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AD34D3F-4BD3-4B98-99D0-D58D88CDF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97743" y="894874"/>
            <a:ext cx="5596514" cy="50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58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09335" y="1843950"/>
            <a:ext cx="101733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ごもんめ</a:t>
            </a:r>
            <a:endParaRPr kumimoji="1" lang="ja-JP" altLang="en-US" sz="20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2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220278" y="434263"/>
            <a:ext cx="5883966" cy="5724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2B963B-2551-48A4-BFE3-CCE17BE25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20065" y="901772"/>
            <a:ext cx="5751870" cy="5054456"/>
          </a:xfrm>
          <a:prstGeom prst="rect">
            <a:avLst/>
          </a:prstGeom>
        </p:spPr>
      </p:pic>
      <p:sp>
        <p:nvSpPr>
          <p:cNvPr id="6" name="ドーナツ 5"/>
          <p:cNvSpPr/>
          <p:nvPr/>
        </p:nvSpPr>
        <p:spPr>
          <a:xfrm>
            <a:off x="-8889687" y="-8953192"/>
            <a:ext cx="21600000" cy="21600000"/>
          </a:xfrm>
          <a:prstGeom prst="donut">
            <a:avLst>
              <a:gd name="adj" fmla="val 447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0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6013 -2.9629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3 -2.96296E-6 L 0.60378 0.189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378 0.18982 L 0.09219 0.192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1926 L 0.09219 0.442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4426 L 0.81784 0.4409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434947" y="2152335"/>
            <a:ext cx="95818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もう</a:t>
            </a:r>
            <a:r>
              <a:rPr lang="ja-JP" altLang="en-US" sz="2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</a:t>
            </a:r>
            <a:r>
              <a:rPr kumimoji="1" lang="ja-JP" altLang="en-US" sz="20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</a:t>
            </a:r>
            <a:endParaRPr kumimoji="1" lang="ja-JP" altLang="en-US" sz="20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647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8940" y="1843950"/>
            <a:ext cx="121023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いち</a:t>
            </a:r>
            <a:r>
              <a:rPr lang="ja-JP" altLang="en-US" sz="2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もんめ</a:t>
            </a:r>
            <a:endParaRPr kumimoji="1" lang="ja-JP" altLang="en-US" sz="20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5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220278" y="434263"/>
            <a:ext cx="5883966" cy="5724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717C10-0F85-459A-B72A-4F842F3ED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86326" y="901772"/>
            <a:ext cx="5751870" cy="5054456"/>
          </a:xfrm>
          <a:prstGeom prst="rect">
            <a:avLst/>
          </a:prstGeom>
        </p:spPr>
      </p:pic>
      <p:sp>
        <p:nvSpPr>
          <p:cNvPr id="6" name="ドーナツ 5"/>
          <p:cNvSpPr/>
          <p:nvPr/>
        </p:nvSpPr>
        <p:spPr>
          <a:xfrm>
            <a:off x="-8889687" y="-8953192"/>
            <a:ext cx="21600000" cy="21600000"/>
          </a:xfrm>
          <a:prstGeom prst="donut">
            <a:avLst>
              <a:gd name="adj" fmla="val 447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6013 -2.9629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3 -2.96296E-6 L 0.60378 0.189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378 0.18982 L 0.09219 0.192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1926 L 0.09219 0.442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4426 L 0.81784 0.4409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589518" y="2053124"/>
            <a:ext cx="91722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正かいは</a:t>
            </a:r>
            <a:endParaRPr kumimoji="1" lang="ja-JP" altLang="en-US" sz="1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341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895919" y="-135467"/>
            <a:ext cx="6532684" cy="7786747"/>
            <a:chOff x="2895919" y="-135467"/>
            <a:chExt cx="6532684" cy="7786747"/>
          </a:xfrm>
        </p:grpSpPr>
        <p:sp>
          <p:nvSpPr>
            <p:cNvPr id="4" name="正方形/長方形 3"/>
            <p:cNvSpPr/>
            <p:nvPr/>
          </p:nvSpPr>
          <p:spPr>
            <a:xfrm>
              <a:off x="3220278" y="434263"/>
              <a:ext cx="5883966" cy="5724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895919" y="-135467"/>
              <a:ext cx="6532684" cy="7786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50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9104244" y="434263"/>
            <a:ext cx="1723549" cy="65243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たぬき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4DBD2CC-AA2C-49B6-BCB2-2BCE1C4A0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86326" y="901772"/>
            <a:ext cx="5751870" cy="50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83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208117" y="1843950"/>
            <a:ext cx="97757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おしまい</a:t>
            </a:r>
            <a:endParaRPr kumimoji="1" lang="ja-JP" altLang="en-US" sz="20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9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220278" y="434263"/>
            <a:ext cx="5883966" cy="5724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55F866-2010-4673-823D-284354737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54017" y="1068058"/>
            <a:ext cx="5883966" cy="4721883"/>
          </a:xfrm>
          <a:prstGeom prst="rect">
            <a:avLst/>
          </a:prstGeom>
        </p:spPr>
      </p:pic>
      <p:sp>
        <p:nvSpPr>
          <p:cNvPr id="6" name="ドーナツ 5"/>
          <p:cNvSpPr/>
          <p:nvPr/>
        </p:nvSpPr>
        <p:spPr>
          <a:xfrm>
            <a:off x="-8889687" y="-8953192"/>
            <a:ext cx="21600000" cy="21600000"/>
          </a:xfrm>
          <a:prstGeom prst="donut">
            <a:avLst>
              <a:gd name="adj" fmla="val 447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6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6013 -2.9629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3 -2.96296E-6 L 0.60378 0.189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378 0.18982 L 0.09219 0.192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1926 L 0.09219 0.442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4426 L 0.81784 0.4409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627227" y="1843950"/>
            <a:ext cx="117781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もういちど</a:t>
            </a:r>
          </a:p>
        </p:txBody>
      </p:sp>
    </p:spTree>
    <p:extLst>
      <p:ext uri="{BB962C8B-B14F-4D97-AF65-F5344CB8AC3E}">
        <p14:creationId xmlns:p14="http://schemas.microsoft.com/office/powerpoint/2010/main" val="263645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220278" y="434263"/>
            <a:ext cx="5883966" cy="5724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F3A8FD1-21D7-4544-95E3-0D0FE535D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54017" y="1068058"/>
            <a:ext cx="5883966" cy="4721883"/>
          </a:xfrm>
          <a:prstGeom prst="rect">
            <a:avLst/>
          </a:prstGeom>
        </p:spPr>
      </p:pic>
      <p:sp>
        <p:nvSpPr>
          <p:cNvPr id="6" name="ドーナツ 5"/>
          <p:cNvSpPr/>
          <p:nvPr/>
        </p:nvSpPr>
        <p:spPr>
          <a:xfrm>
            <a:off x="-8889687" y="-8953192"/>
            <a:ext cx="21600000" cy="21600000"/>
          </a:xfrm>
          <a:prstGeom prst="donut">
            <a:avLst>
              <a:gd name="adj" fmla="val 447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6013 -2.9629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3 -2.96296E-6 L 0.60378 0.189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378 0.18982 L 0.09219 0.192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1926 L 0.09219 0.442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4426 L 0.81784 0.4409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76998" y="1997839"/>
            <a:ext cx="11715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せいかいは</a:t>
            </a:r>
            <a:endParaRPr kumimoji="1" lang="ja-JP" altLang="en-US" sz="1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544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895919" y="-135467"/>
            <a:ext cx="6532684" cy="7786747"/>
            <a:chOff x="2895919" y="-135467"/>
            <a:chExt cx="6532684" cy="7786747"/>
          </a:xfrm>
        </p:grpSpPr>
        <p:sp>
          <p:nvSpPr>
            <p:cNvPr id="4" name="正方形/長方形 3"/>
            <p:cNvSpPr/>
            <p:nvPr/>
          </p:nvSpPr>
          <p:spPr>
            <a:xfrm>
              <a:off x="3220278" y="434263"/>
              <a:ext cx="5883966" cy="5724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895919" y="-135467"/>
              <a:ext cx="6532684" cy="7786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50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C815C8-2021-4B2F-BCF6-C72E7210B062}"/>
              </a:ext>
            </a:extLst>
          </p:cNvPr>
          <p:cNvSpPr txBox="1"/>
          <p:nvPr/>
        </p:nvSpPr>
        <p:spPr>
          <a:xfrm>
            <a:off x="9596243" y="915631"/>
            <a:ext cx="1723549" cy="50267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ぶた</a:t>
            </a:r>
            <a:endParaRPr kumimoji="1" lang="ja-JP" altLang="en-US" sz="10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BAC5E16-A81B-4C1B-AC28-0F2190AD0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54017" y="1068057"/>
            <a:ext cx="5883966" cy="472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9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93831" y="1843950"/>
            <a:ext cx="104476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にもんめ</a:t>
            </a:r>
            <a:endParaRPr kumimoji="1" lang="ja-JP" altLang="en-US" sz="20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0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59</Words>
  <Application>Microsoft Office PowerPoint</Application>
  <PresentationFormat>ワイド画面</PresentationFormat>
  <Paragraphs>26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9" baseType="lpstr">
      <vt:lpstr>UD デジタル 教科書体 NK-B</vt:lpstr>
      <vt:lpstr>UD デジタル 教科書体 NK-R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kurazemi955</dc:creator>
  <cp:lastModifiedBy>kurazemi3096</cp:lastModifiedBy>
  <cp:revision>45</cp:revision>
  <dcterms:created xsi:type="dcterms:W3CDTF">2020-10-17T00:12:38Z</dcterms:created>
  <dcterms:modified xsi:type="dcterms:W3CDTF">2025-04-25T05:19:58Z</dcterms:modified>
</cp:coreProperties>
</file>