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6" r:id="rId2"/>
    <p:sldId id="285" r:id="rId3"/>
    <p:sldId id="28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3" autoAdjust="0"/>
    <p:restoredTop sz="94660"/>
  </p:normalViewPr>
  <p:slideViewPr>
    <p:cSldViewPr>
      <p:cViewPr>
        <p:scale>
          <a:sx n="100" d="100"/>
          <a:sy n="100" d="100"/>
        </p:scale>
        <p:origin x="-229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F8530-3CF7-400A-ABA0-EF2DB3B7E991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13DDD-142C-4117-971E-59367FE60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20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2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9830D2D-D76C-4C11-9303-F1B77ED11877}" type="slidenum">
              <a:rPr lang="ja-JP" altLang="en-US" smtClean="0"/>
              <a:pPr eaLnBrk="1" hangingPunct="1"/>
              <a:t>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2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9830D2D-D76C-4C11-9303-F1B77ED11877}" type="slidenum">
              <a:rPr lang="ja-JP" altLang="en-US" smtClean="0"/>
              <a:pPr eaLnBrk="1" hangingPunct="1"/>
              <a:t>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dirty="0" smtClean="0"/>
              <a:t>2</a:t>
            </a:r>
            <a:r>
              <a:rPr lang="ja-JP" altLang="en-US" dirty="0" smtClean="0"/>
              <a:t>画目を</a:t>
            </a:r>
            <a:r>
              <a:rPr lang="en-US" altLang="ja-JP" dirty="0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9830D2D-D76C-4C11-9303-F1B77ED11877}" type="slidenum">
              <a:rPr lang="ja-JP" altLang="en-US" smtClean="0"/>
              <a:pPr eaLnBrk="1" hangingPunct="1"/>
              <a:t>3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0122-2479-4131-819B-EE44F1F86F8B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1C9-FC03-4A68-AFFE-ACC6E4B570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505659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0122-2479-4131-819B-EE44F1F86F8B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1C9-FC03-4A68-AFFE-ACC6E4B570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159701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0122-2479-4131-819B-EE44F1F86F8B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1C9-FC03-4A68-AFFE-ACC6E4B570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107860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0122-2479-4131-819B-EE44F1F86F8B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1C9-FC03-4A68-AFFE-ACC6E4B570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499175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0122-2479-4131-819B-EE44F1F86F8B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1C9-FC03-4A68-AFFE-ACC6E4B570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248889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0122-2479-4131-819B-EE44F1F86F8B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1C9-FC03-4A68-AFFE-ACC6E4B570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558334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0122-2479-4131-819B-EE44F1F86F8B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1C9-FC03-4A68-AFFE-ACC6E4B570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774706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0122-2479-4131-819B-EE44F1F86F8B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1C9-FC03-4A68-AFFE-ACC6E4B570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502232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0122-2479-4131-819B-EE44F1F86F8B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1C9-FC03-4A68-AFFE-ACC6E4B570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737991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0122-2479-4131-819B-EE44F1F86F8B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1C9-FC03-4A68-AFFE-ACC6E4B570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535292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0122-2479-4131-819B-EE44F1F86F8B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1C9-FC03-4A68-AFFE-ACC6E4B570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73066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80122-2479-4131-819B-EE44F1F86F8B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9B1C9-FC03-4A68-AFFE-ACC6E4B570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89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-252536" y="1412776"/>
            <a:ext cx="9144000" cy="7778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５カウント漢字</a:t>
            </a:r>
            <a:endParaRPr kumimoji="1" lang="ja-JP" altLang="en-US" sz="8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4011" y="5940459"/>
            <a:ext cx="9144000" cy="9277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-45615" y="4476549"/>
            <a:ext cx="9144000" cy="7778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179512" y="3416324"/>
            <a:ext cx="9144000" cy="7778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</a:t>
            </a:r>
            <a:r>
              <a:rPr lang="ja-JP" altLang="en-US" sz="5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年生の漢字　１</a:t>
            </a:r>
            <a:endParaRPr kumimoji="1" lang="ja-JP" altLang="en-US" sz="5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534594" y="5610668"/>
            <a:ext cx="6552728" cy="7778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こどもサポート教室「きらり」多治見校</a:t>
            </a:r>
            <a:endParaRPr kumimoji="1" lang="ja-JP" altLang="en-US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309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07096" y="-311993"/>
            <a:ext cx="8136904" cy="88639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55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混</a:t>
            </a:r>
            <a:endParaRPr kumimoji="1" lang="ja-JP" altLang="en-US" sz="55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5818" y="1717358"/>
            <a:ext cx="9144000" cy="7778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-372" y="3105547"/>
            <a:ext cx="9144000" cy="7778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-12451" y="-81906"/>
            <a:ext cx="1681336" cy="68800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0" y="-11035"/>
            <a:ext cx="9144000" cy="10801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24011" y="5940459"/>
            <a:ext cx="9144000" cy="9277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8244408" y="54496"/>
            <a:ext cx="960190" cy="68800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2267261" y="-74663"/>
            <a:ext cx="864096" cy="68800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3707532" y="100583"/>
            <a:ext cx="864096" cy="68800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-45615" y="4476549"/>
            <a:ext cx="9144000" cy="7778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5220072" y="260648"/>
            <a:ext cx="864096" cy="68800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6732240" y="198922"/>
            <a:ext cx="864096" cy="68800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041680" y="113526"/>
            <a:ext cx="1136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chemeClr val="bg1"/>
                </a:solidFill>
              </a:rPr>
              <a:t>５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943875" y="121948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solidFill>
                  <a:schemeClr val="bg1"/>
                </a:solidFill>
              </a:rPr>
              <a:t>１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980462" y="113526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chemeClr val="bg1"/>
                </a:solidFill>
              </a:rPr>
              <a:t>４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997701" y="121948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solidFill>
                  <a:schemeClr val="bg1"/>
                </a:solidFill>
              </a:rPr>
              <a:t>３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973094" y="121948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chemeClr val="bg1"/>
                </a:solidFill>
              </a:rPr>
              <a:t>２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23528" y="0"/>
            <a:ext cx="864096" cy="68800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90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3" grpId="0" animBg="1"/>
      <p:bldP spid="16" grpId="0" animBg="1"/>
      <p:bldP spid="2" grpId="0" animBg="1"/>
      <p:bldP spid="20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" grpId="0"/>
      <p:bldP spid="32" grpId="0"/>
      <p:bldP spid="32" grpId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07096" y="-311993"/>
            <a:ext cx="8136904" cy="85561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550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潔</a:t>
            </a:r>
            <a:endParaRPr kumimoji="1" lang="ja-JP" altLang="en-US" sz="55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5818" y="1717358"/>
            <a:ext cx="9144000" cy="7778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-372" y="3105547"/>
            <a:ext cx="9144000" cy="7778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-12451" y="-81906"/>
            <a:ext cx="1681336" cy="68800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0" y="-11035"/>
            <a:ext cx="9144000" cy="10801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24011" y="5940459"/>
            <a:ext cx="9144000" cy="9277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8244408" y="54496"/>
            <a:ext cx="960190" cy="68800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2267261" y="-74663"/>
            <a:ext cx="864096" cy="68800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3707532" y="100583"/>
            <a:ext cx="864096" cy="68800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-45615" y="4476549"/>
            <a:ext cx="9144000" cy="7778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5220072" y="260648"/>
            <a:ext cx="864096" cy="68800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6732240" y="198922"/>
            <a:ext cx="864096" cy="68800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041680" y="113526"/>
            <a:ext cx="1136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chemeClr val="bg1"/>
                </a:solidFill>
              </a:rPr>
              <a:t>５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943875" y="121948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solidFill>
                  <a:schemeClr val="bg1"/>
                </a:solidFill>
              </a:rPr>
              <a:t>１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980462" y="113526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chemeClr val="bg1"/>
                </a:solidFill>
              </a:rPr>
              <a:t>４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997701" y="121948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solidFill>
                  <a:schemeClr val="bg1"/>
                </a:solidFill>
              </a:rPr>
              <a:t>３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973094" y="121948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chemeClr val="bg1"/>
                </a:solidFill>
              </a:rPr>
              <a:t>２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6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3" grpId="0" animBg="1"/>
      <p:bldP spid="16" grpId="0" animBg="1"/>
      <p:bldP spid="2" grpId="0" animBg="1"/>
      <p:bldP spid="20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" grpId="0"/>
      <p:bldP spid="32" grpId="0"/>
      <p:bldP spid="32" grpId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43</Words>
  <Application>Microsoft Office PowerPoint</Application>
  <PresentationFormat>画面に合わせる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深谷直史</dc:creator>
  <cp:lastModifiedBy>深谷直史</cp:lastModifiedBy>
  <cp:revision>46</cp:revision>
  <dcterms:created xsi:type="dcterms:W3CDTF">2022-05-29T01:28:13Z</dcterms:created>
  <dcterms:modified xsi:type="dcterms:W3CDTF">2022-07-03T20:17:39Z</dcterms:modified>
</cp:coreProperties>
</file>