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59" autoAdjust="0"/>
    <p:restoredTop sz="94660"/>
  </p:normalViewPr>
  <p:slideViewPr>
    <p:cSldViewPr>
      <p:cViewPr>
        <p:scale>
          <a:sx n="120" d="100"/>
          <a:sy n="120" d="100"/>
        </p:scale>
        <p:origin x="-19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D35716-2B23-4C61-8D53-9C805391D033}" emma:medium="tactile" emma:mode="ink">
          <msink:context xmlns:msink="http://schemas.microsoft.com/ink/2010/main" type="inkDrawing" rotatedBoundingBox="12309,12213 12340,12831 12318,12832 12287,12214" semanticType="callout" shapeName="Other">
            <msink:sourceLink direction="with" ref="{D69A4298-0789-4A63-9A91-42A3A2291E96}"/>
          </msink:context>
        </emma:interpretation>
      </emma:emma>
    </inkml:annotationXML>
    <inkml:trace contextRef="#ctx0" brushRef="#br0">24 618,'0'-22,"0"0,0 0,0 0,0 0,0 0,0 0,0 0,0 0,0 0,0-1,0 1,0 0,0 0,0 0,-22 22,22-22,0 0,0 0,0 0,0 0,0 0,0-1,0 1,0 0,0 0,0 0,0 0,0 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69A4298-0789-4A63-9A91-42A3A2291E96}" emma:medium="tactile" emma:mode="ink">
          <msink:context xmlns:msink="http://schemas.microsoft.com/ink/2010/main" type="inkDrawing" rotatedBoundingBox="12302,11596 12310,12235 12283,12236 12274,11596" shapeName="Other">
            <msink:destinationLink direction="with" ref="{70D35716-2B23-4C61-8D53-9C805391D033}"/>
          </msink:context>
        </emma:interpretation>
      </emma:emma>
    </inkml:annotationXML>
    <inkml:trace contextRef="#ctx0" brushRef="#br0">24 640,'0'-22,"0"0,0 0,0 0,0 0,0 0,0-1,0 1,0 0,0 0,0 0,-22 22,22-22,0 0,0 0,0 0,0 0,0 0,0-1,0 1,0 0,0 0,0 0,0 0,22 22,-22-22,0 0,0 0,0 0,0 0,0 0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4:03.397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 contextRef="#ctx0" brushRef="#br0">24 640,'0'-22,"0"0,0 0,0 0,0 0,0 0,0-1,0 1,0 0,0 0,0 0,-22 22,22-22,0 0,0 0,0 0,0 0,0 0,0-1,0 1,0 0,0 0,0 0,0 0,22 22,-22-22,0 0,0 0,0 0,0 0,0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36.43264" units="1/cm"/>
          <inkml:channelProperty channel="Y" name="resolution" value="36.48649" units="1/cm"/>
        </inkml:channelProperties>
      </inkml:inkSource>
      <inkml:timestamp xml:id="ts0" timeString="2022-04-27T09:53:54.2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24 618,'0'-22,"0"0,0 0,0 0,0 0,0 0,0 0,0 0,0 0,0 0,0-1,0 1,0 0,0 0,0 0,-22 22,22-22,0 0,0 0,0 0,0 0,0 0,0-1,0 1,0 0,0 0,0 0,0 0,0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93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92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75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3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30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42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32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61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0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34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98B77-3AF8-4A5B-B9D8-BD0CA64A1D2C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FC91-0F0B-4B27-B673-B5EABDFC0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39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4.png"/><Relationship Id="rId10" Type="http://schemas.openxmlformats.org/officeDocument/2006/relationships/image" Target="../media/image3.png"/><Relationship Id="rId4" Type="http://schemas.openxmlformats.org/officeDocument/2006/relationships/customXml" Target="../ink/ink1.xml"/><Relationship Id="rId9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9.xml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20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.xml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1.xml"/><Relationship Id="rId4" Type="http://schemas.openxmlformats.org/officeDocument/2006/relationships/image" Target="../media/image2.png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4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4" Type="http://schemas.openxmlformats.org/officeDocument/2006/relationships/customXml" Target="../ink/ink5.xml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8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1.png"/><Relationship Id="rId10" Type="http://schemas.openxmlformats.org/officeDocument/2006/relationships/image" Target="../media/image10.png"/><Relationship Id="rId4" Type="http://schemas.openxmlformats.org/officeDocument/2006/relationships/customXml" Target="../ink/ink9.xml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1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customXml" Target="../ink/ink13.xml"/><Relationship Id="rId9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customXml" Target="../ink/ink16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6.png"/><Relationship Id="rId10" Type="http://schemas.openxmlformats.org/officeDocument/2006/relationships/image" Target="../media/image15.png"/><Relationship Id="rId4" Type="http://schemas.openxmlformats.org/officeDocument/2006/relationships/customXml" Target="../ink/ink17.xml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　１　問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83" y="2204864"/>
            <a:ext cx="193713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わかった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かな？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5" y="2690709"/>
            <a:ext cx="1495634" cy="149563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59921"/>
            <a:ext cx="1514686" cy="151468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56328"/>
            <a:ext cx="1514686" cy="15146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5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36" y="2844253"/>
            <a:ext cx="1099568" cy="1323439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8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意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97" y="1196752"/>
            <a:ext cx="4232439" cy="42201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832" y="1844824"/>
            <a:ext cx="141513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こたえ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61" y="4110718"/>
            <a:ext cx="1915595" cy="11042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82" y="4110719"/>
            <a:ext cx="1915595" cy="1104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4793" y="4167692"/>
            <a:ext cx="2615283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4370443"/>
            <a:ext cx="4464496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7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おしまい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36" y="2844253"/>
            <a:ext cx="1099568" cy="1323439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8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97" y="1196752"/>
            <a:ext cx="4232439" cy="42201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832" y="1844824"/>
            <a:ext cx="141513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こたえ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61" y="4110718"/>
            <a:ext cx="1915595" cy="11042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82" y="4110719"/>
            <a:ext cx="1915595" cy="1104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4793" y="4167692"/>
            <a:ext cx="2615283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4370443"/>
            <a:ext cx="4464496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51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　２　問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83" y="2204864"/>
            <a:ext cx="193713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わかった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かな？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37" y="2745234"/>
            <a:ext cx="1514686" cy="1514686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45234"/>
            <a:ext cx="1514686" cy="151468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13" y="2735710"/>
            <a:ext cx="1540084" cy="15337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6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36" y="2844253"/>
            <a:ext cx="1099568" cy="1323439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8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週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97" y="1196752"/>
            <a:ext cx="4232439" cy="42201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832" y="1844824"/>
            <a:ext cx="141513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こたえ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61" y="4110718"/>
            <a:ext cx="1915595" cy="11042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82" y="4110719"/>
            <a:ext cx="1915595" cy="1104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4793" y="4167692"/>
            <a:ext cx="2615283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4370443"/>
            <a:ext cx="4464496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6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　３　問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83" y="2204864"/>
            <a:ext cx="193713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わかった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かな？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6" y="2711035"/>
            <a:ext cx="1514686" cy="151468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897" y="2711035"/>
            <a:ext cx="1514686" cy="151468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9" y="2701511"/>
            <a:ext cx="1533734" cy="15337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9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36" y="2844253"/>
            <a:ext cx="1099568" cy="1323439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8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温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97" y="1196752"/>
            <a:ext cx="4232439" cy="42201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832" y="1844824"/>
            <a:ext cx="141513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こたえ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61" y="4110718"/>
            <a:ext cx="1915595" cy="11042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82" y="4110719"/>
            <a:ext cx="1915595" cy="1104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4793" y="4167692"/>
            <a:ext cx="2615283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4370443"/>
            <a:ext cx="4464496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82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　４　問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83" y="2204864"/>
            <a:ext cx="193713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わかった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かな？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27" y="2753171"/>
            <a:ext cx="1530561" cy="1506749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748" y="2739678"/>
            <a:ext cx="1533734" cy="15337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5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14436" y="2844253"/>
            <a:ext cx="1099568" cy="1323439"/>
          </a:xfrm>
          <a:prstGeom prst="rect">
            <a:avLst/>
          </a:prstGeom>
          <a:noFill/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8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暗</a:t>
            </a:r>
            <a:endParaRPr kumimoji="1" lang="ja-JP" altLang="en-US" sz="8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97" y="1196752"/>
            <a:ext cx="4232439" cy="422016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5832" y="1844824"/>
            <a:ext cx="1415139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こたえ</a:t>
            </a:r>
            <a:endParaRPr kumimoji="1" lang="ja-JP" altLang="en-US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861" y="4110718"/>
            <a:ext cx="1915595" cy="110424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82" y="4110719"/>
            <a:ext cx="1915595" cy="1104243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234793" y="4167692"/>
            <a:ext cx="2615283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932040" y="4370443"/>
            <a:ext cx="4464496" cy="1046473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2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69200"/>
            <a:ext cx="2627784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07832" y="212969"/>
            <a:ext cx="147447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　５　問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98" y="2924944"/>
            <a:ext cx="2089089" cy="23762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486" y="4259920"/>
            <a:ext cx="1728192" cy="1011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1043608" y="480685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漢字せいぞう機</a:t>
            </a:r>
            <a:endParaRPr kumimoji="1" lang="ja-JP" altLang="en-US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インク 14"/>
              <p14:cNvContentPartPr/>
              <p14:nvPr/>
            </p14:nvContentPartPr>
            <p14:xfrm>
              <a:off x="4428203" y="4397087"/>
              <a:ext cx="9000" cy="222840"/>
            </p14:xfrm>
          </p:contentPart>
        </mc:Choice>
        <mc:Fallback xmlns="">
          <p:pic>
            <p:nvPicPr>
              <p:cNvPr id="15" name="インク 1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416323" y="4385207"/>
                <a:ext cx="32760" cy="24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インク 17"/>
              <p14:cNvContentPartPr/>
              <p14:nvPr/>
            </p14:nvContentPartPr>
            <p14:xfrm>
              <a:off x="4420283" y="4174607"/>
              <a:ext cx="9720" cy="230760"/>
            </p14:xfrm>
          </p:contentPart>
        </mc:Choice>
        <mc:Fallback xmlns="">
          <p:pic>
            <p:nvPicPr>
              <p:cNvPr id="18" name="インク 1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2003" y="4166327"/>
                <a:ext cx="26280" cy="24732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451" y="4259920"/>
            <a:ext cx="1657549" cy="955493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7812360" y="5157191"/>
            <a:ext cx="286318" cy="113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483" y="2204864"/>
            <a:ext cx="1937132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4925">
            <a:solidFill>
              <a:schemeClr val="accent1">
                <a:alpha val="7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わかった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かな？</a:t>
            </a:r>
            <a:endParaRPr kumimoji="1"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43" y="2753172"/>
            <a:ext cx="1530561" cy="1506748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9" y="2753172"/>
            <a:ext cx="1530561" cy="15067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824" y="2756253"/>
            <a:ext cx="1533734" cy="15337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455" y="1196752"/>
            <a:ext cx="4692559" cy="4220164"/>
          </a:xfrm>
          <a:prstGeom prst="rect">
            <a:avLst/>
          </a:prstGeom>
        </p:spPr>
      </p:pic>
      <p:sp>
        <p:nvSpPr>
          <p:cNvPr id="23" name="正方形/長方形 22"/>
          <p:cNvSpPr/>
          <p:nvPr/>
        </p:nvSpPr>
        <p:spPr>
          <a:xfrm>
            <a:off x="-292455" y="4405368"/>
            <a:ext cx="5440519" cy="89584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74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64</Words>
  <Application>Microsoft Office PowerPoint</Application>
  <PresentationFormat>画面に合わせる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深谷直史</dc:creator>
  <cp:lastModifiedBy>深谷直史</cp:lastModifiedBy>
  <cp:revision>29</cp:revision>
  <dcterms:created xsi:type="dcterms:W3CDTF">2022-04-17T05:45:36Z</dcterms:created>
  <dcterms:modified xsi:type="dcterms:W3CDTF">2022-05-08T08:05:14Z</dcterms:modified>
</cp:coreProperties>
</file>